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 bookmarkIdSeed="3">
  <p:sldMasterIdLst>
    <p:sldMasterId id="2147483660" r:id="rId1"/>
    <p:sldMasterId id="2147484768" r:id="rId2"/>
  </p:sldMasterIdLst>
  <p:notesMasterIdLst>
    <p:notesMasterId r:id="rId4"/>
  </p:notesMasterIdLst>
  <p:handoutMasterIdLst>
    <p:handoutMasterId r:id="rId5"/>
  </p:handoutMasterIdLst>
  <p:sldIdLst>
    <p:sldId id="327" r:id="rId3"/>
  </p:sldIdLst>
  <p:sldSz cx="9144000" cy="5715000" type="screen16x1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Objects="1">
      <p:cViewPr varScale="1">
        <p:scale>
          <a:sx n="102" d="100"/>
          <a:sy n="102" d="100"/>
        </p:scale>
        <p:origin x="878" y="72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11/12/2016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12.11.2016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19138"/>
            <a:ext cx="5759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4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8313" y="1633364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8313" y="4507364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2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8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6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73324"/>
            <a:ext cx="8207374" cy="33243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36687-CBD3-415D-8421-2B5EAA963EBF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34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5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C5285-7526-43D5-81FF-B1103F667C54}" type="datetime1">
              <a:rPr lang="fi-FI" smtClean="0"/>
              <a:t>12.11.2016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42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005EB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13788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rgbClr val="EF3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049"/>
            <a:ext cx="3988079" cy="33366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F29C9-51F7-4E61-B7C7-5CEFA78BD6B3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EF3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055876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2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BD0ED-27AA-4BEE-8827-0A59147D95E5}" type="datetime1">
              <a:rPr lang="fi-FI" smtClean="0"/>
              <a:t>12.11.2016</a:t>
            </a:fld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rgbClr val="FFCD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00" y="4712400"/>
            <a:ext cx="2146364" cy="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rgbClr val="FFFFFF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7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taustakuvalla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4545167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2606074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5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taustainen kan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1" y="2283611"/>
            <a:ext cx="7975385" cy="21966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458749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0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i-FI" noProof="0" smtClean="0"/>
              <a:t>Drag picture to placeholder or click icon to add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3" y="2029613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000" b="1" spc="-167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3" y="4903613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333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"/>
            <a:ext cx="2606073" cy="17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11" y="1593556"/>
            <a:ext cx="797538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167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2" y="4721477"/>
            <a:ext cx="2741876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8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4" y="1404729"/>
            <a:ext cx="8085599" cy="36790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Calibri" panose="020F0502020204030204" pitchFamily="34" charset="0"/>
              </a:defRPr>
            </a:lvl1pPr>
            <a:lvl2pPr marL="223564" indent="-202399">
              <a:buFont typeface="Arial"/>
              <a:buChar char="•"/>
              <a:defRPr sz="1667">
                <a:latin typeface="Calibri" panose="020F0502020204030204" pitchFamily="34" charset="0"/>
              </a:defRPr>
            </a:lvl2pPr>
            <a:lvl3pPr marL="383630" indent="-160067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21"/>
          </p:nvPr>
        </p:nvSpPr>
        <p:spPr>
          <a:xfrm>
            <a:off x="5006102" y="5378019"/>
            <a:ext cx="3619500" cy="1349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183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-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4804833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4" y="317501"/>
            <a:ext cx="8085599" cy="9964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000" b="1" spc="-83">
                <a:solidFill>
                  <a:schemeClr val="accent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2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4" y="1404731"/>
            <a:ext cx="3988079" cy="319296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50" b="1">
                <a:latin typeface="+mj-lt"/>
              </a:defRPr>
            </a:lvl1pPr>
            <a:lvl2pPr marL="197992" indent="-176993">
              <a:buFont typeface="Arial"/>
              <a:buChar char="•"/>
              <a:defRPr sz="1667">
                <a:latin typeface="Georgia"/>
              </a:defRPr>
            </a:lvl2pPr>
            <a:lvl3pPr marL="383985" indent="-191992">
              <a:buFont typeface="Lucida Grande"/>
              <a:buChar char="-"/>
              <a:defRPr sz="1333" i="1">
                <a:latin typeface="Georgia"/>
                <a:cs typeface="Georgia"/>
              </a:defRPr>
            </a:lvl3pPr>
            <a:lvl4pPr marL="659974" indent="-161994">
              <a:buFont typeface="Arial"/>
              <a:buChar char="•"/>
              <a:defRPr sz="1167" baseline="0">
                <a:latin typeface="Georgia"/>
              </a:defRPr>
            </a:lvl4pPr>
            <a:lvl5pPr marL="905964" indent="-190492">
              <a:buFont typeface="Courier New"/>
              <a:buChar char="o"/>
              <a:defRPr sz="1083" baseline="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4F428-7BDA-0E43-AC08-6B8BB278C98F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6B250-F217-B84A-8E10-659CA258BA50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95" y="4721477"/>
            <a:ext cx="2741875" cy="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3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340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8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2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 3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005EB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EF33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79423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rgbClr val="FFC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0"/>
            <a:ext cx="1654175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12.11.2016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4" r:id="rId18"/>
    <p:sldLayoutId id="2147484765" r:id="rId19"/>
    <p:sldLayoutId id="2147484766" r:id="rId20"/>
    <p:sldLayoutId id="2147484767" r:id="rId2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4960939"/>
            <a:ext cx="3619500" cy="13229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</a:rPr>
              <a:t>Laitoksen nimi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5093229"/>
            <a:ext cx="3619500" cy="1547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4A6E9-4B96-EE44-816C-70AAEF2638E8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11/12/2016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5248012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5DB13D-24FD-0641-8100-A6CD964B88B6}" type="slidenum">
              <a:rPr lang="fi-FI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9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380985" rtl="0" eaLnBrk="1" fontAlgn="base" hangingPunct="1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80985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761970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142954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523939" algn="ctr" defTabSz="380985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85739" indent="-285739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619100" indent="-238115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2462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333447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67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714431" indent="-190492" algn="l" defTabSz="3809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67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12.11.2016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  <p:pic>
        <p:nvPicPr>
          <p:cNvPr id="6" name="polyurethane foam fire clip versi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2" y="252367"/>
            <a:ext cx="9102072" cy="51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lto University">
  <a:themeElements>
    <a:clrScheme name="Aalto-yliopisto">
      <a:dk1>
        <a:sysClr val="windowText" lastClr="000000"/>
      </a:dk1>
      <a:lt1>
        <a:sysClr val="window" lastClr="FFFFFF"/>
      </a:lt1>
      <a:dk2>
        <a:srgbClr val="005EB8"/>
      </a:dk2>
      <a:lt2>
        <a:srgbClr val="8C857B"/>
      </a:lt2>
      <a:accent1>
        <a:srgbClr val="FFCD00"/>
      </a:accent1>
      <a:accent2>
        <a:srgbClr val="EF3340"/>
      </a:accent2>
      <a:accent3>
        <a:srgbClr val="005EB8"/>
      </a:accent3>
      <a:accent4>
        <a:srgbClr val="8C857B"/>
      </a:accent4>
      <a:accent5>
        <a:srgbClr val="7D55C7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bg1">
              <a:lumMod val="50000"/>
            </a:schemeClr>
          </a:solidFill>
        </a:ln>
        <a:effectLst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DFF5384-7925-49C9-826D-99D946B8D539}" vid="{3183760B-E33B-4B04-9A52-658182C5CADE}"/>
    </a:ext>
  </a:extLst>
</a:theme>
</file>

<file path=ppt/theme/theme2.xml><?xml version="1.0" encoding="utf-8"?>
<a:theme xmlns:a="http://schemas.openxmlformats.org/drawingml/2006/main" name="ENG_EN">
  <a:themeElements>
    <a:clrScheme name="Aalto ENG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BB16A3"/>
      </a:accent1>
      <a:accent2>
        <a:srgbClr val="EF3340"/>
      </a:accent2>
      <a:accent3>
        <a:srgbClr val="005EB8"/>
      </a:accent3>
      <a:accent4>
        <a:srgbClr val="00965E"/>
      </a:accent4>
      <a:accent5>
        <a:srgbClr val="FFA300"/>
      </a:accent5>
      <a:accent6>
        <a:srgbClr val="FF671F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AALTO_EN</Template>
  <TotalTime>0</TotalTime>
  <Words>2</Words>
  <Application>Microsoft Office PowerPoint</Application>
  <PresentationFormat>On-screen Show (16:10)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MS PGothic</vt:lpstr>
      <vt:lpstr>Arial</vt:lpstr>
      <vt:lpstr>Calibri</vt:lpstr>
      <vt:lpstr>Courier New</vt:lpstr>
      <vt:lpstr>Georgia</vt:lpstr>
      <vt:lpstr>Lucida Grande</vt:lpstr>
      <vt:lpstr>ヒラギノ角ゴ Pro W3</vt:lpstr>
      <vt:lpstr>Aalto University</vt:lpstr>
      <vt:lpstr>ENG_EN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2015-05-06T10:32:32Z</dcterms:created>
  <dcterms:modified xsi:type="dcterms:W3CDTF">2016-11-12T18:42:53Z</dcterms:modified>
</cp:coreProperties>
</file>